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6" r:id="rId5"/>
    <p:sldId id="259" r:id="rId6"/>
    <p:sldId id="261" r:id="rId7"/>
    <p:sldId id="260" r:id="rId8"/>
    <p:sldId id="274" r:id="rId9"/>
    <p:sldId id="268" r:id="rId10"/>
    <p:sldId id="267" r:id="rId11"/>
    <p:sldId id="273" r:id="rId12"/>
    <p:sldId id="269" r:id="rId13"/>
    <p:sldId id="279" r:id="rId14"/>
    <p:sldId id="278" r:id="rId15"/>
    <p:sldId id="277" r:id="rId16"/>
    <p:sldId id="280" r:id="rId17"/>
    <p:sldId id="271" r:id="rId18"/>
    <p:sldId id="272" r:id="rId19"/>
    <p:sldId id="276" r:id="rId20"/>
    <p:sldId id="265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 varScale="1">
        <p:scale>
          <a:sx n="110" d="100"/>
          <a:sy n="110" d="100"/>
        </p:scale>
        <p:origin x="15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7AE-D6B6-4720-9AA7-DC90B7ACEF01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5623-4F02-44ED-8C7A-ECAC223A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75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7AE-D6B6-4720-9AA7-DC90B7ACEF01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5623-4F02-44ED-8C7A-ECAC223A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69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7AE-D6B6-4720-9AA7-DC90B7ACEF01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5623-4F02-44ED-8C7A-ECAC223A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72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7AE-D6B6-4720-9AA7-DC90B7ACEF01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5623-4F02-44ED-8C7A-ECAC223A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88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7AE-D6B6-4720-9AA7-DC90B7ACEF01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5623-4F02-44ED-8C7A-ECAC223A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75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7AE-D6B6-4720-9AA7-DC90B7ACEF01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5623-4F02-44ED-8C7A-ECAC223A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6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7AE-D6B6-4720-9AA7-DC90B7ACEF01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5623-4F02-44ED-8C7A-ECAC223A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7AE-D6B6-4720-9AA7-DC90B7ACEF01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5623-4F02-44ED-8C7A-ECAC223A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41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7AE-D6B6-4720-9AA7-DC90B7ACEF01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5623-4F02-44ED-8C7A-ECAC223A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63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7AE-D6B6-4720-9AA7-DC90B7ACEF01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5623-4F02-44ED-8C7A-ECAC223A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82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B7AE-D6B6-4720-9AA7-DC90B7ACEF01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5623-4F02-44ED-8C7A-ECAC223A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85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B7AE-D6B6-4720-9AA7-DC90B7ACEF01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05623-4F02-44ED-8C7A-ECAC223A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82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Какое интересное занятие Вам предстоит в эти выходные?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dirty="0" err="1" smtClean="0"/>
              <a:t>Таймд</a:t>
            </a:r>
            <a:r>
              <a:rPr lang="ru-RU" sz="4000" dirty="0" smtClean="0"/>
              <a:t> Раунд Робин</a:t>
            </a:r>
            <a:endParaRPr lang="ru-RU" sz="4000" dirty="0"/>
          </a:p>
        </p:txBody>
      </p:sp>
      <p:pic>
        <p:nvPicPr>
          <p:cNvPr id="1028" name="Picture 4" descr="http://player.myshared.ru/409410/data/images/img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51510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4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КОНЭРС</a:t>
            </a:r>
            <a:endParaRPr lang="ru-RU" dirty="0"/>
          </a:p>
        </p:txBody>
      </p:sp>
      <p:pic>
        <p:nvPicPr>
          <p:cNvPr id="6146" name="Picture 2" descr="http://www.khalaghiyat.com/portal/wp-content/uploads/marketing-1024x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0" y="1556792"/>
            <a:ext cx="3336305" cy="2164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khalaghiyat.com/portal/wp-content/uploads/marketing-1024x102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4336"/>
            <a:ext cx="4238202" cy="212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khalaghiyat.com/portal/wp-content/uploads/marketing-1024x10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293096"/>
            <a:ext cx="4238202" cy="212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58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Давайте </a:t>
            </a:r>
            <a:br>
              <a:rPr lang="ru-RU" sz="5400" b="1" dirty="0" smtClean="0"/>
            </a:br>
            <a:r>
              <a:rPr lang="ru-RU" sz="5400" b="1" dirty="0" smtClean="0"/>
              <a:t>поразмышляем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Как я могу использовать </a:t>
            </a:r>
          </a:p>
          <a:p>
            <a:pPr marL="0" indent="0">
              <a:buNone/>
            </a:pPr>
            <a:r>
              <a:rPr lang="ru-RU" sz="4800" b="1" dirty="0" err="1" smtClean="0"/>
              <a:t>Конэрс</a:t>
            </a:r>
            <a:r>
              <a:rPr lang="ru-RU" sz="4800" b="1" dirty="0" smtClean="0"/>
              <a:t> </a:t>
            </a:r>
            <a:r>
              <a:rPr lang="ru-RU" sz="4800" dirty="0" smtClean="0"/>
              <a:t>на своем уроке?</a:t>
            </a:r>
          </a:p>
          <a:p>
            <a:pPr marL="0" indent="0" algn="ctr">
              <a:buNone/>
            </a:pPr>
            <a:endParaRPr lang="ru-RU" sz="4800" dirty="0"/>
          </a:p>
          <a:p>
            <a:pPr marL="0" indent="0" algn="ctr">
              <a:buNone/>
            </a:pPr>
            <a:endParaRPr lang="ru-RU" sz="4800" dirty="0"/>
          </a:p>
        </p:txBody>
      </p:sp>
      <p:pic>
        <p:nvPicPr>
          <p:cNvPr id="10242" name="Picture 2" descr="http://u1.platformalp.ru/fd2db7e5eb5931090ef7f9b55eaa2759/f8aed92e63531daa60c5796ff88de0a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3356992"/>
            <a:ext cx="4032448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40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up.it/wp-content/uploads/2013/03/Fotolia_6558509_Subscription_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397992"/>
            <a:ext cx="4936145" cy="346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b="1" dirty="0" smtClean="0"/>
              <a:t>Групповая работа=Командная работа?</a:t>
            </a:r>
          </a:p>
          <a:p>
            <a:pPr marL="0" indent="0" algn="ctr">
              <a:buNone/>
            </a:pPr>
            <a:r>
              <a:rPr lang="ru-RU" sz="3600" b="1" dirty="0" smtClean="0"/>
              <a:t>Или</a:t>
            </a:r>
          </a:p>
          <a:p>
            <a:pPr marL="0" indent="0" algn="ctr">
              <a:buNone/>
            </a:pPr>
            <a:r>
              <a:rPr lang="ru-RU" sz="3600" b="1" dirty="0" smtClean="0"/>
              <a:t>Групповая работа +____ПАЙС_______=</a:t>
            </a:r>
          </a:p>
          <a:p>
            <a:pPr marL="0" indent="0" algn="ctr">
              <a:buNone/>
            </a:pPr>
            <a:r>
              <a:rPr lang="ru-RU" sz="3600" b="1" dirty="0" smtClean="0"/>
              <a:t>Командная работа?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992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</a:t>
            </a:r>
            <a:r>
              <a:rPr lang="ru-RU" dirty="0" smtClean="0"/>
              <a:t>ПАЙС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sz="4000" b="1" dirty="0" smtClean="0"/>
              <a:t>Позитивная</a:t>
            </a:r>
            <a:r>
              <a:rPr lang="ru-RU" b="1" dirty="0" smtClean="0"/>
              <a:t> </a:t>
            </a:r>
            <a:r>
              <a:rPr lang="ru-RU" sz="4000" b="1" dirty="0" smtClean="0"/>
              <a:t>взаимозависимость</a:t>
            </a:r>
            <a:endParaRPr lang="ru-RU" sz="4000" b="1" dirty="0"/>
          </a:p>
        </p:txBody>
      </p:sp>
      <p:pic>
        <p:nvPicPr>
          <p:cNvPr id="4" name="Рисунок 3" descr="http://s.pfst.net/2010.12/38777480757346408c1456459a4fcd3f0257cc2caa_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12776"/>
            <a:ext cx="4248472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49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prof-adv.ru/img/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68760"/>
            <a:ext cx="4320480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</a:t>
            </a:r>
            <a:r>
              <a:rPr lang="ru-RU" dirty="0" smtClean="0"/>
              <a:t>ПАЙС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4000" b="1" dirty="0">
                <a:cs typeface="Times New Roman" panose="02020603050405020304" pitchFamily="18" charset="0"/>
              </a:rPr>
              <a:t>Индивидуальная ответственность</a:t>
            </a:r>
            <a:endParaRPr lang="ru-RU" sz="4000" b="1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7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pzf.ru/userfiles/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40768"/>
            <a:ext cx="417646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</a:t>
            </a:r>
            <a:r>
              <a:rPr lang="ru-RU" dirty="0" smtClean="0"/>
              <a:t>ПАЙС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Равное участие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65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ПАЙС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+mj-lt"/>
                <a:cs typeface="Times New Roman" panose="02020603050405020304" pitchFamily="18" charset="0"/>
              </a:rPr>
              <a:t>Одновременное </a:t>
            </a:r>
            <a:r>
              <a:rPr lang="ru-RU" sz="4000" b="1" dirty="0">
                <a:latin typeface="+mj-lt"/>
                <a:cs typeface="Times New Roman" panose="02020603050405020304" pitchFamily="18" charset="0"/>
              </a:rPr>
              <a:t>взаимодействие</a:t>
            </a:r>
            <a:endParaRPr lang="ru-RU" sz="4000" b="1" dirty="0">
              <a:latin typeface="+mj-lt"/>
            </a:endParaRPr>
          </a:p>
        </p:txBody>
      </p:sp>
      <p:pic>
        <p:nvPicPr>
          <p:cNvPr id="4" name="Рисунок 3" descr="http://www.webentrepreneur.ws/wp-content/uploads/2013/09/management-failur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1412776"/>
            <a:ext cx="4896544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534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fortheteachers.org/wp-content/uploads/2012/09/Appt_Clocks_Image_Bord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185592"/>
            <a:ext cx="532859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КЛОК БАДДИС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Назначьте встречу с друзьями </a:t>
            </a:r>
          </a:p>
          <a:p>
            <a:r>
              <a:rPr lang="ru-RU" dirty="0" smtClean="0"/>
              <a:t>Выберите 4 человека</a:t>
            </a:r>
            <a:endParaRPr lang="ru-RU" dirty="0"/>
          </a:p>
        </p:txBody>
      </p:sp>
      <p:pic>
        <p:nvPicPr>
          <p:cNvPr id="9220" name="Picture 4" descr="http://www.emofaces.com/png/200/buddy-icons/alarmclo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2091062" cy="160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3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Давайте </a:t>
            </a:r>
            <a:br>
              <a:rPr lang="ru-RU" sz="5400" b="1" dirty="0" smtClean="0"/>
            </a:br>
            <a:r>
              <a:rPr lang="ru-RU" sz="5400" b="1" dirty="0" smtClean="0"/>
              <a:t>поразмышляем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Как я могу использовать </a:t>
            </a:r>
          </a:p>
          <a:p>
            <a:pPr marL="0" indent="0">
              <a:buNone/>
            </a:pPr>
            <a:r>
              <a:rPr lang="ru-RU" sz="4800" b="1" dirty="0" smtClean="0"/>
              <a:t>Клок </a:t>
            </a:r>
            <a:r>
              <a:rPr lang="ru-RU" sz="4800" b="1" dirty="0" err="1" smtClean="0"/>
              <a:t>Баддис</a:t>
            </a:r>
            <a:r>
              <a:rPr lang="ru-RU" sz="4800" dirty="0" smtClean="0"/>
              <a:t> на своем уроке?</a:t>
            </a:r>
          </a:p>
          <a:p>
            <a:pPr marL="0" indent="0" algn="ctr">
              <a:buNone/>
            </a:pPr>
            <a:endParaRPr lang="ru-RU" sz="4800" dirty="0"/>
          </a:p>
          <a:p>
            <a:pPr marL="0" indent="0" algn="ctr">
              <a:buNone/>
            </a:pPr>
            <a:endParaRPr lang="ru-RU" sz="4800" dirty="0"/>
          </a:p>
        </p:txBody>
      </p:sp>
      <p:pic>
        <p:nvPicPr>
          <p:cNvPr id="10242" name="Picture 2" descr="http://u1.platformalp.ru/fd2db7e5eb5931090ef7f9b55eaa2759/f8aed92e63531daa60c5796ff88de0a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3356992"/>
            <a:ext cx="4032448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44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ЭЙ АР ГАЙД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292388"/>
              </p:ext>
            </p:extLst>
          </p:nvPr>
        </p:nvGraphicFramePr>
        <p:xfrm>
          <a:off x="457200" y="1600200"/>
          <a:ext cx="8229600" cy="45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6448"/>
                <a:gridCol w="4539952"/>
                <a:gridCol w="2743200"/>
              </a:tblGrid>
              <a:tr h="48386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УТВЕРЖДЕНИЯ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ПОСЛЕ</a:t>
                      </a:r>
                      <a:endParaRPr lang="ru-RU" dirty="0"/>
                    </a:p>
                  </a:txBody>
                  <a:tcPr/>
                </a:tc>
              </a:tr>
              <a:tr h="11930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1. Обучение</a:t>
                      </a:r>
                      <a:r>
                        <a:rPr lang="ru-RU" sz="2000" baseline="0" dirty="0" smtClean="0"/>
                        <a:t> будет более эффективным, если на уроке организуется работа учащихся в команде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</a:tr>
              <a:tr h="8351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2. Учащиеся гораздо</a:t>
                      </a:r>
                      <a:r>
                        <a:rPr lang="ru-RU" sz="2000" baseline="0" dirty="0" smtClean="0"/>
                        <a:t> лучше учится,  если умеет взаимодействовать с другими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</a:tr>
              <a:tr h="19089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3. Педагог должен</a:t>
                      </a:r>
                      <a:r>
                        <a:rPr lang="ru-RU" sz="2000" baseline="0" dirty="0" smtClean="0"/>
                        <a:t> не передавать готовую информацию обучающимся,                           а разрабатывать задания для ее кооперативного поиска, анализа, обсуждения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9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1470025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280920" cy="4176464"/>
          </a:xfrm>
        </p:spPr>
        <p:txBody>
          <a:bodyPr/>
          <a:lstStyle/>
          <a:p>
            <a:r>
              <a:rPr lang="ru-RU" sz="6000" dirty="0" smtClean="0">
                <a:solidFill>
                  <a:schemeClr val="tx1"/>
                </a:solidFill>
              </a:rPr>
              <a:t>Приемы </a:t>
            </a:r>
            <a:r>
              <a:rPr lang="ru-RU" sz="6000" dirty="0" err="1" smtClean="0">
                <a:solidFill>
                  <a:schemeClr val="tx1"/>
                </a:solidFill>
              </a:rPr>
              <a:t>фасилитации</a:t>
            </a:r>
            <a:r>
              <a:rPr lang="ru-RU" sz="6000" dirty="0" smtClean="0">
                <a:solidFill>
                  <a:schemeClr val="tx1"/>
                </a:solidFill>
              </a:rPr>
              <a:t>,  </a:t>
            </a:r>
            <a:r>
              <a:rPr lang="ru-RU" sz="6000" dirty="0">
                <a:solidFill>
                  <a:schemeClr val="tx1"/>
                </a:solidFill>
              </a:rPr>
              <a:t>повышающие качество </a:t>
            </a:r>
            <a:r>
              <a:rPr lang="ru-RU" sz="6000" b="1" dirty="0" smtClean="0">
                <a:solidFill>
                  <a:schemeClr val="tx1"/>
                </a:solidFill>
              </a:rPr>
              <a:t>КОМАНДНОЙ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68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РЕЦЕПТ СОВРЕМЕННОГО УРОКА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ИНГРИДИЕНТЫ:</a:t>
            </a:r>
          </a:p>
          <a:p>
            <a:pPr marL="0" indent="0">
              <a:buNone/>
            </a:pPr>
            <a:r>
              <a:rPr lang="ru-RU" dirty="0" smtClean="0"/>
              <a:t>ТЕХНОЛОГИЯ ПРИГОТОВЛЕНИЯ:</a:t>
            </a:r>
            <a:endParaRPr lang="ru-RU" dirty="0"/>
          </a:p>
        </p:txBody>
      </p:sp>
      <p:pic>
        <p:nvPicPr>
          <p:cNvPr id="7172" name="Picture 4" descr="http://cs543106.vk.me/v543106808/f1b4/ngTLusFHBq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773" y="2852936"/>
            <a:ext cx="5248275" cy="400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13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1470025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280920" cy="4176464"/>
          </a:xfrm>
        </p:spPr>
        <p:txBody>
          <a:bodyPr/>
          <a:lstStyle/>
          <a:p>
            <a:r>
              <a:rPr lang="ru-RU" sz="6000" dirty="0" smtClean="0">
                <a:solidFill>
                  <a:schemeClr val="tx1"/>
                </a:solidFill>
              </a:rPr>
              <a:t>Приемы </a:t>
            </a:r>
            <a:r>
              <a:rPr lang="ru-RU" sz="6000" dirty="0" err="1">
                <a:solidFill>
                  <a:schemeClr val="tx1"/>
                </a:solidFill>
              </a:rPr>
              <a:t>фасилитации</a:t>
            </a:r>
            <a:r>
              <a:rPr lang="ru-RU" sz="6000" dirty="0">
                <a:solidFill>
                  <a:schemeClr val="tx1"/>
                </a:solidFill>
              </a:rPr>
              <a:t>  повышающие качество </a:t>
            </a:r>
            <a:r>
              <a:rPr lang="ru-RU" sz="6000" b="1" dirty="0" smtClean="0">
                <a:solidFill>
                  <a:schemeClr val="tx1"/>
                </a:solidFill>
              </a:rPr>
              <a:t>КОМАНДНОЙ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2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ЭЙ АР ГАЙД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660091"/>
              </p:ext>
            </p:extLst>
          </p:nvPr>
        </p:nvGraphicFramePr>
        <p:xfrm>
          <a:off x="457200" y="1600200"/>
          <a:ext cx="8229600" cy="4421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6448"/>
                <a:gridCol w="4539952"/>
                <a:gridCol w="2743200"/>
              </a:tblGrid>
              <a:tr h="48386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УТВЕРЖДЕНИЯ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ПОСЛЕ</a:t>
                      </a:r>
                      <a:endParaRPr lang="ru-RU" dirty="0"/>
                    </a:p>
                  </a:txBody>
                  <a:tcPr/>
                </a:tc>
              </a:tr>
              <a:tr h="11930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1. Обучение</a:t>
                      </a:r>
                      <a:r>
                        <a:rPr lang="ru-RU" sz="2000" baseline="0" dirty="0" smtClean="0"/>
                        <a:t> будет более эффективным, если на уроке организуется работа учащихся в команде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</a:tr>
              <a:tr h="8351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2. Учащиеся гораздо</a:t>
                      </a:r>
                      <a:r>
                        <a:rPr lang="ru-RU" sz="2000" baseline="0" dirty="0" smtClean="0"/>
                        <a:t> лучше учится, если умеет взаимодействовать с другими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</a:tr>
              <a:tr h="19089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3. Педагог должен</a:t>
                      </a:r>
                      <a:r>
                        <a:rPr lang="ru-RU" sz="2000" baseline="0" dirty="0" smtClean="0"/>
                        <a:t> не передавать готовую информацию обучающимся, а разрабатывать задания для ее кооперативного поиска, анализа, обсуждения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53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ТЭЙК ОФ-ТАЧ ДАУН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://www.easierinternetmarketing.com/wp-content/uploads/Relaxed-little-model-1024x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06489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13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653136"/>
            <a:ext cx="3506291" cy="216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err="1" smtClean="0"/>
              <a:t>Джот</a:t>
            </a:r>
            <a:r>
              <a:rPr lang="ru-RU" dirty="0" smtClean="0"/>
              <a:t> </a:t>
            </a:r>
            <a:r>
              <a:rPr lang="ru-RU" dirty="0" err="1" smtClean="0"/>
              <a:t>Тотс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256584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 Придумайте одно слово, связанное с понятием </a:t>
            </a:r>
            <a:r>
              <a:rPr lang="ru-RU" b="1" dirty="0" smtClean="0"/>
              <a:t>«команда»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2. Проговорите  это слово громко для всех членов вашей команды и запишите на одном листочке бумаги;</a:t>
            </a:r>
          </a:p>
          <a:p>
            <a:pPr marL="0" indent="0">
              <a:buNone/>
            </a:pPr>
            <a:r>
              <a:rPr lang="ru-RU" dirty="0" smtClean="0"/>
              <a:t>3. Положите на центр стола лицевой стороной вверх.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8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Тик-</a:t>
            </a:r>
            <a:r>
              <a:rPr lang="ru-RU" dirty="0" err="1" smtClean="0"/>
              <a:t>Тэк</a:t>
            </a:r>
            <a:r>
              <a:rPr lang="ru-RU" dirty="0" smtClean="0"/>
              <a:t>-</a:t>
            </a:r>
            <a:r>
              <a:rPr lang="ru-RU" dirty="0" err="1" smtClean="0"/>
              <a:t>Тоу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dirty="0" smtClean="0"/>
              <a:t>Ученики готовят карточки бумаги с 1 словом на каждой карточке;</a:t>
            </a:r>
          </a:p>
          <a:p>
            <a:r>
              <a:rPr lang="ru-RU" dirty="0" smtClean="0"/>
              <a:t>Перемещайте карточки и разложите 9 карточек в формате 3х3;</a:t>
            </a:r>
          </a:p>
          <a:p>
            <a:r>
              <a:rPr lang="ru-RU" dirty="0" smtClean="0"/>
              <a:t>Каждый член команды составляет 3 предложения, используя любые три слова на одной линии (по вертикали, по горизонтали и диагонали).</a:t>
            </a:r>
            <a:endParaRPr lang="ru-RU" dirty="0"/>
          </a:p>
        </p:txBody>
      </p:sp>
      <p:pic>
        <p:nvPicPr>
          <p:cNvPr id="5122" name="Picture 2" descr="http://s1.xyo.net/content/icon/iphone-game/tic-tac-toe-score-lvEDHWo.png?size=BigThumbna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97152"/>
            <a:ext cx="216024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14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Команда</a:t>
            </a:r>
            <a:r>
              <a:rPr lang="ru-RU" sz="4000" dirty="0" smtClean="0"/>
              <a:t> </a:t>
            </a:r>
            <a:r>
              <a:rPr lang="ru-RU" sz="4000" dirty="0"/>
              <a:t>– это </a:t>
            </a:r>
            <a:r>
              <a:rPr lang="ru-RU" sz="4000" dirty="0" smtClean="0"/>
              <a:t>общность людей                 </a:t>
            </a:r>
            <a:r>
              <a:rPr lang="ru-RU" sz="4000" dirty="0"/>
              <a:t>с взаимодополняющими умениями, связанных единым замыслом, стремящихся к общим целям </a:t>
            </a:r>
            <a:r>
              <a:rPr lang="ru-RU" sz="4000" dirty="0" smtClean="0"/>
              <a:t>                        и </a:t>
            </a:r>
            <a:r>
              <a:rPr lang="ru-RU" sz="4000" dirty="0"/>
              <a:t>разделяющих ответственность </a:t>
            </a:r>
            <a:r>
              <a:rPr lang="ru-RU" sz="4000" dirty="0" smtClean="0"/>
              <a:t>              за </a:t>
            </a:r>
            <a:r>
              <a:rPr lang="ru-RU" sz="4000" dirty="0"/>
              <a:t>их достижения</a:t>
            </a:r>
          </a:p>
        </p:txBody>
      </p:sp>
      <p:pic>
        <p:nvPicPr>
          <p:cNvPr id="3074" name="Picture 2" descr="C:\Users\asus\Pictures\10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605" y="3861048"/>
            <a:ext cx="4430266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30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Давайте </a:t>
            </a:r>
            <a:br>
              <a:rPr lang="ru-RU" sz="5400" b="1" dirty="0" smtClean="0"/>
            </a:br>
            <a:r>
              <a:rPr lang="ru-RU" sz="5400" b="1" dirty="0" smtClean="0"/>
              <a:t>поразмышляем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Как я могу использовать </a:t>
            </a:r>
          </a:p>
          <a:p>
            <a:pPr marL="0" indent="0">
              <a:buNone/>
            </a:pPr>
            <a:r>
              <a:rPr lang="ru-RU" sz="4800" b="1" dirty="0" err="1" smtClean="0"/>
              <a:t>Джот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Тотс</a:t>
            </a:r>
            <a:r>
              <a:rPr lang="ru-RU" sz="4800" b="1" dirty="0" smtClean="0"/>
              <a:t> и Тик-</a:t>
            </a:r>
            <a:r>
              <a:rPr lang="ru-RU" sz="4800" b="1" dirty="0" err="1" smtClean="0"/>
              <a:t>Тэк</a:t>
            </a:r>
            <a:r>
              <a:rPr lang="ru-RU" sz="4800" b="1" dirty="0" smtClean="0"/>
              <a:t>-</a:t>
            </a:r>
            <a:r>
              <a:rPr lang="ru-RU" sz="4800" b="1" dirty="0" err="1" smtClean="0"/>
              <a:t>Тоу</a:t>
            </a:r>
            <a:r>
              <a:rPr lang="ru-RU" sz="4800" dirty="0" smtClean="0"/>
              <a:t> на своем уроке?</a:t>
            </a:r>
          </a:p>
          <a:p>
            <a:pPr marL="0" indent="0" algn="ctr">
              <a:buNone/>
            </a:pPr>
            <a:endParaRPr lang="ru-RU" sz="4800" dirty="0"/>
          </a:p>
          <a:p>
            <a:pPr marL="0" indent="0" algn="ctr">
              <a:buNone/>
            </a:pPr>
            <a:endParaRPr lang="ru-RU" sz="4800" dirty="0"/>
          </a:p>
        </p:txBody>
      </p:sp>
      <p:pic>
        <p:nvPicPr>
          <p:cNvPr id="10242" name="Picture 2" descr="http://u1.platformalp.ru/fd2db7e5eb5931090ef7f9b55eaa2759/f8aed92e63531daa60c5796ff88de0a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3356992"/>
            <a:ext cx="4032448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40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b="1" dirty="0" smtClean="0"/>
              <a:t>Групповая работа=Командная работа?</a:t>
            </a:r>
          </a:p>
          <a:p>
            <a:pPr marL="0" indent="0" algn="ctr">
              <a:buNone/>
            </a:pPr>
            <a:r>
              <a:rPr lang="ru-RU" sz="3600" b="1" dirty="0" smtClean="0"/>
              <a:t>Или</a:t>
            </a:r>
          </a:p>
          <a:p>
            <a:pPr marL="0" indent="0" algn="ctr">
              <a:buNone/>
            </a:pPr>
            <a:r>
              <a:rPr lang="ru-RU" sz="3600" b="1" dirty="0" smtClean="0"/>
              <a:t>Групповая работа +___________=</a:t>
            </a:r>
          </a:p>
          <a:p>
            <a:pPr marL="0" indent="0" algn="ctr">
              <a:buNone/>
            </a:pPr>
            <a:r>
              <a:rPr lang="ru-RU" sz="3600" b="1" dirty="0" smtClean="0"/>
              <a:t>Командная работа?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4564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338</Words>
  <Application>Microsoft Office PowerPoint</Application>
  <PresentationFormat>Экран (4:3)</PresentationFormat>
  <Paragraphs>104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Какое интересное занятие Вам предстоит в эти выходные? </vt:lpstr>
      <vt:lpstr>Презентация PowerPoint</vt:lpstr>
      <vt:lpstr>ЭЙ АР ГАЙД</vt:lpstr>
      <vt:lpstr>ТЭЙК ОФ-ТАЧ ДАУН</vt:lpstr>
      <vt:lpstr>Джот Тотс</vt:lpstr>
      <vt:lpstr>Тик-Тэк-Тоу</vt:lpstr>
      <vt:lpstr>Презентация PowerPoint</vt:lpstr>
      <vt:lpstr>Давайте  поразмышляем</vt:lpstr>
      <vt:lpstr>Презентация PowerPoint</vt:lpstr>
      <vt:lpstr>КОНЭРС</vt:lpstr>
      <vt:lpstr>Давайте  поразмышляем</vt:lpstr>
      <vt:lpstr>Презентация PowerPoint</vt:lpstr>
      <vt:lpstr>Принципы ПАЙС</vt:lpstr>
      <vt:lpstr>Принципы ПАЙС</vt:lpstr>
      <vt:lpstr>Принципы ПАЙС</vt:lpstr>
      <vt:lpstr>Принципы ПАЙС</vt:lpstr>
      <vt:lpstr>КЛОК БАДДИС</vt:lpstr>
      <vt:lpstr>Давайте  поразмышляем</vt:lpstr>
      <vt:lpstr>ЭЙ АР ГАЙД</vt:lpstr>
      <vt:lpstr>РЕЦЕПТ СОВРЕМЕННОГО УРОКА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1</cp:lastModifiedBy>
  <cp:revision>29</cp:revision>
  <dcterms:created xsi:type="dcterms:W3CDTF">2015-11-17T02:26:46Z</dcterms:created>
  <dcterms:modified xsi:type="dcterms:W3CDTF">2015-12-29T06:47:40Z</dcterms:modified>
</cp:coreProperties>
</file>